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1"/>
  </p:notesMasterIdLst>
  <p:handoutMasterIdLst>
    <p:handoutMasterId r:id="rId22"/>
  </p:handoutMasterIdLst>
  <p:sldIdLst>
    <p:sldId id="280" r:id="rId2"/>
    <p:sldId id="281" r:id="rId3"/>
    <p:sldId id="282" r:id="rId4"/>
    <p:sldId id="283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296" r:id="rId18"/>
    <p:sldId id="297" r:id="rId19"/>
    <p:sldId id="298" r:id="rId20"/>
  </p:sldIdLst>
  <p:sldSz cx="9144000" cy="6858000" type="screen4x3"/>
  <p:notesSz cx="6648450" cy="98504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E4F664-B378-4C84-A83A-FDC0970E7EE9}" type="doc">
      <dgm:prSet loTypeId="urn:microsoft.com/office/officeart/2005/8/layout/bProcess3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4F537064-7DBC-4B4B-936A-E0A25BBF327B}">
      <dgm:prSet phldrT="[Text]" custT="1"/>
      <dgm:spPr/>
      <dgm:t>
        <a:bodyPr/>
        <a:lstStyle/>
        <a:p>
          <a:r>
            <a:rPr lang="en-GB" sz="1400" dirty="0"/>
            <a:t>Attend Options Evening</a:t>
          </a:r>
        </a:p>
      </dgm:t>
    </dgm:pt>
    <dgm:pt modelId="{C290312A-4BB2-421B-B509-4191392F8468}" type="parTrans" cxnId="{8952CDB5-3D44-456F-868D-FCA2D3503FD8}">
      <dgm:prSet/>
      <dgm:spPr/>
      <dgm:t>
        <a:bodyPr/>
        <a:lstStyle/>
        <a:p>
          <a:endParaRPr lang="en-GB"/>
        </a:p>
      </dgm:t>
    </dgm:pt>
    <dgm:pt modelId="{B52B31C4-D780-47BF-8D2A-F9B85F169ED5}" type="sibTrans" cxnId="{8952CDB5-3D44-456F-868D-FCA2D3503FD8}">
      <dgm:prSet/>
      <dgm:spPr/>
      <dgm:t>
        <a:bodyPr/>
        <a:lstStyle/>
        <a:p>
          <a:endParaRPr lang="en-GB" dirty="0"/>
        </a:p>
      </dgm:t>
    </dgm:pt>
    <dgm:pt modelId="{26D3AA46-00AC-4FBB-BE0A-693687660EEC}">
      <dgm:prSet phldrT="[Text]" custT="1"/>
      <dgm:spPr/>
      <dgm:t>
        <a:bodyPr/>
        <a:lstStyle/>
        <a:p>
          <a:r>
            <a:rPr lang="en-GB" sz="1400" dirty="0"/>
            <a:t>Speak to teachers and parents/ carers</a:t>
          </a:r>
        </a:p>
      </dgm:t>
    </dgm:pt>
    <dgm:pt modelId="{A6B72173-35B4-4BE1-8D84-0400470A71F4}" type="parTrans" cxnId="{4748E780-B716-43A9-AD88-F5B8BC307B7D}">
      <dgm:prSet/>
      <dgm:spPr/>
      <dgm:t>
        <a:bodyPr/>
        <a:lstStyle/>
        <a:p>
          <a:endParaRPr lang="en-GB"/>
        </a:p>
      </dgm:t>
    </dgm:pt>
    <dgm:pt modelId="{3C5A5AFE-C726-4E34-BB23-E74686887ABB}" type="sibTrans" cxnId="{4748E780-B716-43A9-AD88-F5B8BC307B7D}">
      <dgm:prSet/>
      <dgm:spPr/>
      <dgm:t>
        <a:bodyPr/>
        <a:lstStyle/>
        <a:p>
          <a:endParaRPr lang="en-GB" dirty="0"/>
        </a:p>
      </dgm:t>
    </dgm:pt>
    <dgm:pt modelId="{3B831F09-0510-4FEC-A4F0-F80B0753CACC}">
      <dgm:prSet phldrT="[Text]" custT="1"/>
      <dgm:spPr/>
      <dgm:t>
        <a:bodyPr/>
        <a:lstStyle/>
        <a:p>
          <a:r>
            <a:rPr lang="en-GB" sz="1400" dirty="0"/>
            <a:t>Read the I.L.P. booklet</a:t>
          </a:r>
        </a:p>
      </dgm:t>
    </dgm:pt>
    <dgm:pt modelId="{C11AE5DA-5E0D-43BD-B6D1-976EFD3DB2B8}" type="parTrans" cxnId="{60F118AC-C030-4593-A2CF-02519ADEC9C1}">
      <dgm:prSet/>
      <dgm:spPr/>
      <dgm:t>
        <a:bodyPr/>
        <a:lstStyle/>
        <a:p>
          <a:endParaRPr lang="en-GB"/>
        </a:p>
      </dgm:t>
    </dgm:pt>
    <dgm:pt modelId="{BA4286A0-EB0B-4DE9-AB4B-C2B40A9EB001}" type="sibTrans" cxnId="{60F118AC-C030-4593-A2CF-02519ADEC9C1}">
      <dgm:prSet/>
      <dgm:spPr/>
      <dgm:t>
        <a:bodyPr/>
        <a:lstStyle/>
        <a:p>
          <a:endParaRPr lang="en-GB" dirty="0"/>
        </a:p>
      </dgm:t>
    </dgm:pt>
    <dgm:pt modelId="{65C6564E-23D0-4F1E-80DC-230E1EF9EEBE}">
      <dgm:prSet phldrT="[Text]" custT="1"/>
      <dgm:spPr/>
      <dgm:t>
        <a:bodyPr/>
        <a:lstStyle/>
        <a:p>
          <a:r>
            <a:rPr lang="en-GB" sz="1400" dirty="0"/>
            <a:t>Attend Parents evening on 19/01/16</a:t>
          </a:r>
        </a:p>
      </dgm:t>
    </dgm:pt>
    <dgm:pt modelId="{F1184228-5207-4CF1-91C7-228DA6EF9716}" type="parTrans" cxnId="{12EF73A9-B9A6-45AF-968D-2AD5E2E6754F}">
      <dgm:prSet/>
      <dgm:spPr/>
      <dgm:t>
        <a:bodyPr/>
        <a:lstStyle/>
        <a:p>
          <a:endParaRPr lang="en-GB"/>
        </a:p>
      </dgm:t>
    </dgm:pt>
    <dgm:pt modelId="{CDA1B12E-3321-44B9-8418-0E7311E93F6B}" type="sibTrans" cxnId="{12EF73A9-B9A6-45AF-968D-2AD5E2E6754F}">
      <dgm:prSet/>
      <dgm:spPr/>
      <dgm:t>
        <a:bodyPr/>
        <a:lstStyle/>
        <a:p>
          <a:endParaRPr lang="en-GB" dirty="0"/>
        </a:p>
      </dgm:t>
    </dgm:pt>
    <dgm:pt modelId="{3DCADA20-E256-4BB2-AD43-7ECB2883B821}">
      <dgm:prSet phldrT="[Text]" custT="1"/>
      <dgm:spPr/>
      <dgm:t>
        <a:bodyPr/>
        <a:lstStyle/>
        <a:p>
          <a:r>
            <a:rPr lang="en-GB" sz="1400" dirty="0"/>
            <a:t>Make an appointment to meet with your College Leader</a:t>
          </a:r>
        </a:p>
      </dgm:t>
    </dgm:pt>
    <dgm:pt modelId="{4AF943CF-4913-4197-B2C1-C481DE404997}" type="parTrans" cxnId="{51EE10BE-3C87-4EBA-A142-454ABE75F01B}">
      <dgm:prSet/>
      <dgm:spPr/>
      <dgm:t>
        <a:bodyPr/>
        <a:lstStyle/>
        <a:p>
          <a:endParaRPr lang="en-GB"/>
        </a:p>
      </dgm:t>
    </dgm:pt>
    <dgm:pt modelId="{F44A97EA-0366-484A-8CB8-E721B57F5D4F}" type="sibTrans" cxnId="{51EE10BE-3C87-4EBA-A142-454ABE75F01B}">
      <dgm:prSet/>
      <dgm:spPr/>
      <dgm:t>
        <a:bodyPr/>
        <a:lstStyle/>
        <a:p>
          <a:endParaRPr lang="en-GB" dirty="0"/>
        </a:p>
      </dgm:t>
    </dgm:pt>
    <dgm:pt modelId="{90201257-D642-4300-BC2A-809C16DC44C7}">
      <dgm:prSet custT="1"/>
      <dgm:spPr/>
      <dgm:t>
        <a:bodyPr/>
        <a:lstStyle/>
        <a:p>
          <a:r>
            <a:rPr lang="en-GB" sz="1400" dirty="0"/>
            <a:t>Choose your options</a:t>
          </a:r>
        </a:p>
      </dgm:t>
    </dgm:pt>
    <dgm:pt modelId="{C2EEB5D0-C5EC-4C70-9CF8-93ABD705652B}" type="parTrans" cxnId="{06940E4C-A26A-4536-8E95-BEE5076A482C}">
      <dgm:prSet/>
      <dgm:spPr/>
      <dgm:t>
        <a:bodyPr/>
        <a:lstStyle/>
        <a:p>
          <a:endParaRPr lang="en-GB"/>
        </a:p>
      </dgm:t>
    </dgm:pt>
    <dgm:pt modelId="{508BCAB4-E916-449D-AD18-07006AFB8EBB}" type="sibTrans" cxnId="{06940E4C-A26A-4536-8E95-BEE5076A482C}">
      <dgm:prSet/>
      <dgm:spPr/>
      <dgm:t>
        <a:bodyPr/>
        <a:lstStyle/>
        <a:p>
          <a:endParaRPr lang="en-GB" dirty="0"/>
        </a:p>
      </dgm:t>
    </dgm:pt>
    <dgm:pt modelId="{489B8841-9EBD-4DC4-AF20-1B689C3A40FE}">
      <dgm:prSet custT="1"/>
      <dgm:spPr/>
      <dgm:t>
        <a:bodyPr/>
        <a:lstStyle/>
        <a:p>
          <a:r>
            <a:rPr lang="en-GB" sz="1400" dirty="0"/>
            <a:t>Letter confirming subject choices  by </a:t>
          </a:r>
          <a:r>
            <a:rPr lang="en-GB" sz="1400" dirty="0" smtClean="0"/>
            <a:t>24/03/17</a:t>
          </a:r>
          <a:endParaRPr lang="en-GB" sz="1400" dirty="0"/>
        </a:p>
      </dgm:t>
    </dgm:pt>
    <dgm:pt modelId="{5D49AFDB-1A27-4E0C-AEC5-F7A2EA53D3A0}" type="parTrans" cxnId="{342A15C9-5BCA-4EAD-8E12-6552A5F162EB}">
      <dgm:prSet/>
      <dgm:spPr/>
      <dgm:t>
        <a:bodyPr/>
        <a:lstStyle/>
        <a:p>
          <a:endParaRPr lang="en-GB"/>
        </a:p>
      </dgm:t>
    </dgm:pt>
    <dgm:pt modelId="{A0009115-1465-49D8-AF50-C82D0477D284}" type="sibTrans" cxnId="{342A15C9-5BCA-4EAD-8E12-6552A5F162EB}">
      <dgm:prSet/>
      <dgm:spPr/>
      <dgm:t>
        <a:bodyPr/>
        <a:lstStyle/>
        <a:p>
          <a:endParaRPr lang="en-GB"/>
        </a:p>
      </dgm:t>
    </dgm:pt>
    <dgm:pt modelId="{F204A925-8372-42DF-A6A4-4994C5DEE2E4}">
      <dgm:prSet custT="1"/>
      <dgm:spPr/>
      <dgm:t>
        <a:bodyPr/>
        <a:lstStyle/>
        <a:p>
          <a:r>
            <a:rPr lang="en-GB" sz="1400" dirty="0"/>
            <a:t>Hand in completed option form by </a:t>
          </a:r>
          <a:r>
            <a:rPr lang="en-GB" sz="1400" dirty="0" smtClean="0"/>
            <a:t>10/02/17</a:t>
          </a:r>
          <a:endParaRPr lang="en-GB" sz="1400" dirty="0"/>
        </a:p>
      </dgm:t>
    </dgm:pt>
    <dgm:pt modelId="{CD2CB08F-3F9E-4212-8FCB-F45732F0B52A}" type="parTrans" cxnId="{7CBFC46A-42CA-47EF-B3AF-C997825949B0}">
      <dgm:prSet/>
      <dgm:spPr/>
      <dgm:t>
        <a:bodyPr/>
        <a:lstStyle/>
        <a:p>
          <a:endParaRPr lang="en-GB"/>
        </a:p>
      </dgm:t>
    </dgm:pt>
    <dgm:pt modelId="{6A3CB105-78A5-4D90-97A8-FD281B83D9A7}" type="sibTrans" cxnId="{7CBFC46A-42CA-47EF-B3AF-C997825949B0}">
      <dgm:prSet/>
      <dgm:spPr/>
      <dgm:t>
        <a:bodyPr/>
        <a:lstStyle/>
        <a:p>
          <a:endParaRPr lang="en-GB" dirty="0"/>
        </a:p>
      </dgm:t>
    </dgm:pt>
    <dgm:pt modelId="{6D14B324-8603-4601-AC6A-2FAC5D8D8C70}" type="pres">
      <dgm:prSet presAssocID="{00E4F664-B378-4C84-A83A-FDC0970E7EE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7621B9F8-2797-40AF-B761-B3EE3F0D0D85}" type="pres">
      <dgm:prSet presAssocID="{4F537064-7DBC-4B4B-936A-E0A25BBF327B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77B1889-DD12-4EF7-8181-9770ADDA47DE}" type="pres">
      <dgm:prSet presAssocID="{B52B31C4-D780-47BF-8D2A-F9B85F169ED5}" presName="sibTrans" presStyleLbl="sibTrans1D1" presStyleIdx="0" presStyleCnt="7"/>
      <dgm:spPr/>
      <dgm:t>
        <a:bodyPr/>
        <a:lstStyle/>
        <a:p>
          <a:endParaRPr lang="en-GB"/>
        </a:p>
      </dgm:t>
    </dgm:pt>
    <dgm:pt modelId="{E51B72FC-BDAF-44E5-8777-CF37D02C1966}" type="pres">
      <dgm:prSet presAssocID="{B52B31C4-D780-47BF-8D2A-F9B85F169ED5}" presName="connectorText" presStyleLbl="sibTrans1D1" presStyleIdx="0" presStyleCnt="7"/>
      <dgm:spPr/>
      <dgm:t>
        <a:bodyPr/>
        <a:lstStyle/>
        <a:p>
          <a:endParaRPr lang="en-GB"/>
        </a:p>
      </dgm:t>
    </dgm:pt>
    <dgm:pt modelId="{E50F45BA-6421-43EB-B38F-CC1C74F04C4C}" type="pres">
      <dgm:prSet presAssocID="{26D3AA46-00AC-4FBB-BE0A-693687660EEC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91315C1-ED14-41EB-BA5D-7F79585B6B3E}" type="pres">
      <dgm:prSet presAssocID="{3C5A5AFE-C726-4E34-BB23-E74686887ABB}" presName="sibTrans" presStyleLbl="sibTrans1D1" presStyleIdx="1" presStyleCnt="7"/>
      <dgm:spPr/>
      <dgm:t>
        <a:bodyPr/>
        <a:lstStyle/>
        <a:p>
          <a:endParaRPr lang="en-GB"/>
        </a:p>
      </dgm:t>
    </dgm:pt>
    <dgm:pt modelId="{CAF7DFA1-386F-4572-A11B-40A5D856176F}" type="pres">
      <dgm:prSet presAssocID="{3C5A5AFE-C726-4E34-BB23-E74686887ABB}" presName="connectorText" presStyleLbl="sibTrans1D1" presStyleIdx="1" presStyleCnt="7"/>
      <dgm:spPr/>
      <dgm:t>
        <a:bodyPr/>
        <a:lstStyle/>
        <a:p>
          <a:endParaRPr lang="en-GB"/>
        </a:p>
      </dgm:t>
    </dgm:pt>
    <dgm:pt modelId="{2F52C6E7-EFDA-4632-BCCD-265BE3F6DBB4}" type="pres">
      <dgm:prSet presAssocID="{3B831F09-0510-4FEC-A4F0-F80B0753CACC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41430F9-ABF9-40BC-AACB-4B6F6F493514}" type="pres">
      <dgm:prSet presAssocID="{BA4286A0-EB0B-4DE9-AB4B-C2B40A9EB001}" presName="sibTrans" presStyleLbl="sibTrans1D1" presStyleIdx="2" presStyleCnt="7"/>
      <dgm:spPr/>
      <dgm:t>
        <a:bodyPr/>
        <a:lstStyle/>
        <a:p>
          <a:endParaRPr lang="en-GB"/>
        </a:p>
      </dgm:t>
    </dgm:pt>
    <dgm:pt modelId="{7BAC0CC1-7744-4D98-B82A-FA2C2FB76AD2}" type="pres">
      <dgm:prSet presAssocID="{BA4286A0-EB0B-4DE9-AB4B-C2B40A9EB001}" presName="connectorText" presStyleLbl="sibTrans1D1" presStyleIdx="2" presStyleCnt="7"/>
      <dgm:spPr/>
      <dgm:t>
        <a:bodyPr/>
        <a:lstStyle/>
        <a:p>
          <a:endParaRPr lang="en-GB"/>
        </a:p>
      </dgm:t>
    </dgm:pt>
    <dgm:pt modelId="{4B7DC053-301F-4791-9885-5F9F34A7EBF4}" type="pres">
      <dgm:prSet presAssocID="{65C6564E-23D0-4F1E-80DC-230E1EF9EEBE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D22DE25-CB56-4DA7-8A5A-B4B4EEEBC0AC}" type="pres">
      <dgm:prSet presAssocID="{CDA1B12E-3321-44B9-8418-0E7311E93F6B}" presName="sibTrans" presStyleLbl="sibTrans1D1" presStyleIdx="3" presStyleCnt="7"/>
      <dgm:spPr/>
      <dgm:t>
        <a:bodyPr/>
        <a:lstStyle/>
        <a:p>
          <a:endParaRPr lang="en-GB"/>
        </a:p>
      </dgm:t>
    </dgm:pt>
    <dgm:pt modelId="{E57FF37F-E3D7-43C2-8D0E-103D8019819E}" type="pres">
      <dgm:prSet presAssocID="{CDA1B12E-3321-44B9-8418-0E7311E93F6B}" presName="connectorText" presStyleLbl="sibTrans1D1" presStyleIdx="3" presStyleCnt="7"/>
      <dgm:spPr/>
      <dgm:t>
        <a:bodyPr/>
        <a:lstStyle/>
        <a:p>
          <a:endParaRPr lang="en-GB"/>
        </a:p>
      </dgm:t>
    </dgm:pt>
    <dgm:pt modelId="{E7E6464F-DB8E-4FF8-B0C4-86C613B4B0BD}" type="pres">
      <dgm:prSet presAssocID="{3DCADA20-E256-4BB2-AD43-7ECB2883B821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CB81867-107C-40ED-A109-EBB10E414453}" type="pres">
      <dgm:prSet presAssocID="{F44A97EA-0366-484A-8CB8-E721B57F5D4F}" presName="sibTrans" presStyleLbl="sibTrans1D1" presStyleIdx="4" presStyleCnt="7"/>
      <dgm:spPr/>
      <dgm:t>
        <a:bodyPr/>
        <a:lstStyle/>
        <a:p>
          <a:endParaRPr lang="en-GB"/>
        </a:p>
      </dgm:t>
    </dgm:pt>
    <dgm:pt modelId="{39D71FCE-000C-4F58-9374-3932EB08D1D0}" type="pres">
      <dgm:prSet presAssocID="{F44A97EA-0366-484A-8CB8-E721B57F5D4F}" presName="connectorText" presStyleLbl="sibTrans1D1" presStyleIdx="4" presStyleCnt="7"/>
      <dgm:spPr/>
      <dgm:t>
        <a:bodyPr/>
        <a:lstStyle/>
        <a:p>
          <a:endParaRPr lang="en-GB"/>
        </a:p>
      </dgm:t>
    </dgm:pt>
    <dgm:pt modelId="{0F32E06A-A765-409A-B1A7-725D5322637F}" type="pres">
      <dgm:prSet presAssocID="{90201257-D642-4300-BC2A-809C16DC44C7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4669144-E930-4AFB-B305-98287AFDBC96}" type="pres">
      <dgm:prSet presAssocID="{508BCAB4-E916-449D-AD18-07006AFB8EBB}" presName="sibTrans" presStyleLbl="sibTrans1D1" presStyleIdx="5" presStyleCnt="7"/>
      <dgm:spPr/>
      <dgm:t>
        <a:bodyPr/>
        <a:lstStyle/>
        <a:p>
          <a:endParaRPr lang="en-GB"/>
        </a:p>
      </dgm:t>
    </dgm:pt>
    <dgm:pt modelId="{EFE8497F-EFEB-4313-BD8C-A39A614B7A43}" type="pres">
      <dgm:prSet presAssocID="{508BCAB4-E916-449D-AD18-07006AFB8EBB}" presName="connectorText" presStyleLbl="sibTrans1D1" presStyleIdx="5" presStyleCnt="7"/>
      <dgm:spPr/>
      <dgm:t>
        <a:bodyPr/>
        <a:lstStyle/>
        <a:p>
          <a:endParaRPr lang="en-GB"/>
        </a:p>
      </dgm:t>
    </dgm:pt>
    <dgm:pt modelId="{017FFC7F-0243-49F0-A4B1-FA06EC1DEE6A}" type="pres">
      <dgm:prSet presAssocID="{F204A925-8372-42DF-A6A4-4994C5DEE2E4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71E5AD2-7A47-4A0D-8388-0984937DB0CC}" type="pres">
      <dgm:prSet presAssocID="{6A3CB105-78A5-4D90-97A8-FD281B83D9A7}" presName="sibTrans" presStyleLbl="sibTrans1D1" presStyleIdx="6" presStyleCnt="7"/>
      <dgm:spPr/>
      <dgm:t>
        <a:bodyPr/>
        <a:lstStyle/>
        <a:p>
          <a:endParaRPr lang="en-GB"/>
        </a:p>
      </dgm:t>
    </dgm:pt>
    <dgm:pt modelId="{8FB748FB-0457-4D15-9BCE-08F1D8BC1363}" type="pres">
      <dgm:prSet presAssocID="{6A3CB105-78A5-4D90-97A8-FD281B83D9A7}" presName="connectorText" presStyleLbl="sibTrans1D1" presStyleIdx="6" presStyleCnt="7"/>
      <dgm:spPr/>
      <dgm:t>
        <a:bodyPr/>
        <a:lstStyle/>
        <a:p>
          <a:endParaRPr lang="en-GB"/>
        </a:p>
      </dgm:t>
    </dgm:pt>
    <dgm:pt modelId="{FC7887D7-D8F1-4E22-AD9D-0DE17B546B5B}" type="pres">
      <dgm:prSet presAssocID="{489B8841-9EBD-4DC4-AF20-1B689C3A40FE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8488F620-633F-4BFB-BE68-67B7C0C2D7F9}" type="presOf" srcId="{00E4F664-B378-4C84-A83A-FDC0970E7EE9}" destId="{6D14B324-8603-4601-AC6A-2FAC5D8D8C70}" srcOrd="0" destOrd="0" presId="urn:microsoft.com/office/officeart/2005/8/layout/bProcess3"/>
    <dgm:cxn modelId="{24ADF541-6230-4157-9FBC-10425A68BD11}" type="presOf" srcId="{BA4286A0-EB0B-4DE9-AB4B-C2B40A9EB001}" destId="{7BAC0CC1-7744-4D98-B82A-FA2C2FB76AD2}" srcOrd="1" destOrd="0" presId="urn:microsoft.com/office/officeart/2005/8/layout/bProcess3"/>
    <dgm:cxn modelId="{8952CDB5-3D44-456F-868D-FCA2D3503FD8}" srcId="{00E4F664-B378-4C84-A83A-FDC0970E7EE9}" destId="{4F537064-7DBC-4B4B-936A-E0A25BBF327B}" srcOrd="0" destOrd="0" parTransId="{C290312A-4BB2-421B-B509-4191392F8468}" sibTransId="{B52B31C4-D780-47BF-8D2A-F9B85F169ED5}"/>
    <dgm:cxn modelId="{D0950F80-6371-416E-9A83-FB32FEC9C1D4}" type="presOf" srcId="{65C6564E-23D0-4F1E-80DC-230E1EF9EEBE}" destId="{4B7DC053-301F-4791-9885-5F9F34A7EBF4}" srcOrd="0" destOrd="0" presId="urn:microsoft.com/office/officeart/2005/8/layout/bProcess3"/>
    <dgm:cxn modelId="{D3CD9D00-C75F-4830-8FD2-48CB12FAE193}" type="presOf" srcId="{3B831F09-0510-4FEC-A4F0-F80B0753CACC}" destId="{2F52C6E7-EFDA-4632-BCCD-265BE3F6DBB4}" srcOrd="0" destOrd="0" presId="urn:microsoft.com/office/officeart/2005/8/layout/bProcess3"/>
    <dgm:cxn modelId="{B53C5B2D-E76F-4FC8-BE84-BE20E38CA18C}" type="presOf" srcId="{3C5A5AFE-C726-4E34-BB23-E74686887ABB}" destId="{CAF7DFA1-386F-4572-A11B-40A5D856176F}" srcOrd="1" destOrd="0" presId="urn:microsoft.com/office/officeart/2005/8/layout/bProcess3"/>
    <dgm:cxn modelId="{85C75602-B5EC-41AF-A9AE-DA5DFA90B86A}" type="presOf" srcId="{489B8841-9EBD-4DC4-AF20-1B689C3A40FE}" destId="{FC7887D7-D8F1-4E22-AD9D-0DE17B546B5B}" srcOrd="0" destOrd="0" presId="urn:microsoft.com/office/officeart/2005/8/layout/bProcess3"/>
    <dgm:cxn modelId="{DEEA879C-150D-408D-8288-3A53272BDAA3}" type="presOf" srcId="{6A3CB105-78A5-4D90-97A8-FD281B83D9A7}" destId="{8FB748FB-0457-4D15-9BCE-08F1D8BC1363}" srcOrd="1" destOrd="0" presId="urn:microsoft.com/office/officeart/2005/8/layout/bProcess3"/>
    <dgm:cxn modelId="{DE124060-335A-4A9C-AA03-55227B4F1D2B}" type="presOf" srcId="{B52B31C4-D780-47BF-8D2A-F9B85F169ED5}" destId="{E51B72FC-BDAF-44E5-8777-CF37D02C1966}" srcOrd="1" destOrd="0" presId="urn:microsoft.com/office/officeart/2005/8/layout/bProcess3"/>
    <dgm:cxn modelId="{483F5F1D-F858-4ECF-BC3D-B6853C3DF448}" type="presOf" srcId="{F204A925-8372-42DF-A6A4-4994C5DEE2E4}" destId="{017FFC7F-0243-49F0-A4B1-FA06EC1DEE6A}" srcOrd="0" destOrd="0" presId="urn:microsoft.com/office/officeart/2005/8/layout/bProcess3"/>
    <dgm:cxn modelId="{7CBFC46A-42CA-47EF-B3AF-C997825949B0}" srcId="{00E4F664-B378-4C84-A83A-FDC0970E7EE9}" destId="{F204A925-8372-42DF-A6A4-4994C5DEE2E4}" srcOrd="6" destOrd="0" parTransId="{CD2CB08F-3F9E-4212-8FCB-F45732F0B52A}" sibTransId="{6A3CB105-78A5-4D90-97A8-FD281B83D9A7}"/>
    <dgm:cxn modelId="{9BFE82B0-1882-40E0-B264-55109F95A61A}" type="presOf" srcId="{B52B31C4-D780-47BF-8D2A-F9B85F169ED5}" destId="{977B1889-DD12-4EF7-8181-9770ADDA47DE}" srcOrd="0" destOrd="0" presId="urn:microsoft.com/office/officeart/2005/8/layout/bProcess3"/>
    <dgm:cxn modelId="{70F03DD4-54C5-478D-91E9-F0E5C211C38F}" type="presOf" srcId="{CDA1B12E-3321-44B9-8418-0E7311E93F6B}" destId="{7D22DE25-CB56-4DA7-8A5A-B4B4EEEBC0AC}" srcOrd="0" destOrd="0" presId="urn:microsoft.com/office/officeart/2005/8/layout/bProcess3"/>
    <dgm:cxn modelId="{60F118AC-C030-4593-A2CF-02519ADEC9C1}" srcId="{00E4F664-B378-4C84-A83A-FDC0970E7EE9}" destId="{3B831F09-0510-4FEC-A4F0-F80B0753CACC}" srcOrd="2" destOrd="0" parTransId="{C11AE5DA-5E0D-43BD-B6D1-976EFD3DB2B8}" sibTransId="{BA4286A0-EB0B-4DE9-AB4B-C2B40A9EB001}"/>
    <dgm:cxn modelId="{EA9F91CC-1BAD-4227-ABD5-E93BB4B0E3B9}" type="presOf" srcId="{BA4286A0-EB0B-4DE9-AB4B-C2B40A9EB001}" destId="{D41430F9-ABF9-40BC-AACB-4B6F6F493514}" srcOrd="0" destOrd="0" presId="urn:microsoft.com/office/officeart/2005/8/layout/bProcess3"/>
    <dgm:cxn modelId="{57640130-7192-4A2E-B99B-D39DD87B7471}" type="presOf" srcId="{508BCAB4-E916-449D-AD18-07006AFB8EBB}" destId="{B4669144-E930-4AFB-B305-98287AFDBC96}" srcOrd="0" destOrd="0" presId="urn:microsoft.com/office/officeart/2005/8/layout/bProcess3"/>
    <dgm:cxn modelId="{51EE10BE-3C87-4EBA-A142-454ABE75F01B}" srcId="{00E4F664-B378-4C84-A83A-FDC0970E7EE9}" destId="{3DCADA20-E256-4BB2-AD43-7ECB2883B821}" srcOrd="4" destOrd="0" parTransId="{4AF943CF-4913-4197-B2C1-C481DE404997}" sibTransId="{F44A97EA-0366-484A-8CB8-E721B57F5D4F}"/>
    <dgm:cxn modelId="{A39B867E-4148-469E-B2F5-693057DB1C12}" type="presOf" srcId="{F44A97EA-0366-484A-8CB8-E721B57F5D4F}" destId="{0CB81867-107C-40ED-A109-EBB10E414453}" srcOrd="0" destOrd="0" presId="urn:microsoft.com/office/officeart/2005/8/layout/bProcess3"/>
    <dgm:cxn modelId="{ED1EF9D3-BE09-4488-8A0D-C39E063DBC30}" type="presOf" srcId="{26D3AA46-00AC-4FBB-BE0A-693687660EEC}" destId="{E50F45BA-6421-43EB-B38F-CC1C74F04C4C}" srcOrd="0" destOrd="0" presId="urn:microsoft.com/office/officeart/2005/8/layout/bProcess3"/>
    <dgm:cxn modelId="{06940E4C-A26A-4536-8E95-BEE5076A482C}" srcId="{00E4F664-B378-4C84-A83A-FDC0970E7EE9}" destId="{90201257-D642-4300-BC2A-809C16DC44C7}" srcOrd="5" destOrd="0" parTransId="{C2EEB5D0-C5EC-4C70-9CF8-93ABD705652B}" sibTransId="{508BCAB4-E916-449D-AD18-07006AFB8EBB}"/>
    <dgm:cxn modelId="{E37113D5-16BC-4371-A742-BD905EADC9B7}" type="presOf" srcId="{3C5A5AFE-C726-4E34-BB23-E74686887ABB}" destId="{B91315C1-ED14-41EB-BA5D-7F79585B6B3E}" srcOrd="0" destOrd="0" presId="urn:microsoft.com/office/officeart/2005/8/layout/bProcess3"/>
    <dgm:cxn modelId="{97081A5B-B00E-43BA-8295-2D31EC048202}" type="presOf" srcId="{6A3CB105-78A5-4D90-97A8-FD281B83D9A7}" destId="{C71E5AD2-7A47-4A0D-8388-0984937DB0CC}" srcOrd="0" destOrd="0" presId="urn:microsoft.com/office/officeart/2005/8/layout/bProcess3"/>
    <dgm:cxn modelId="{E17364FA-02EC-4A90-8118-5E5A510B20FF}" type="presOf" srcId="{F44A97EA-0366-484A-8CB8-E721B57F5D4F}" destId="{39D71FCE-000C-4F58-9374-3932EB08D1D0}" srcOrd="1" destOrd="0" presId="urn:microsoft.com/office/officeart/2005/8/layout/bProcess3"/>
    <dgm:cxn modelId="{4748E780-B716-43A9-AD88-F5B8BC307B7D}" srcId="{00E4F664-B378-4C84-A83A-FDC0970E7EE9}" destId="{26D3AA46-00AC-4FBB-BE0A-693687660EEC}" srcOrd="1" destOrd="0" parTransId="{A6B72173-35B4-4BE1-8D84-0400470A71F4}" sibTransId="{3C5A5AFE-C726-4E34-BB23-E74686887ABB}"/>
    <dgm:cxn modelId="{4969F707-BCBB-4A86-A9EF-67B0D604D0B0}" type="presOf" srcId="{508BCAB4-E916-449D-AD18-07006AFB8EBB}" destId="{EFE8497F-EFEB-4313-BD8C-A39A614B7A43}" srcOrd="1" destOrd="0" presId="urn:microsoft.com/office/officeart/2005/8/layout/bProcess3"/>
    <dgm:cxn modelId="{10ADF311-5006-47A9-B6B7-93A88BD2FAAE}" type="presOf" srcId="{4F537064-7DBC-4B4B-936A-E0A25BBF327B}" destId="{7621B9F8-2797-40AF-B761-B3EE3F0D0D85}" srcOrd="0" destOrd="0" presId="urn:microsoft.com/office/officeart/2005/8/layout/bProcess3"/>
    <dgm:cxn modelId="{342A15C9-5BCA-4EAD-8E12-6552A5F162EB}" srcId="{00E4F664-B378-4C84-A83A-FDC0970E7EE9}" destId="{489B8841-9EBD-4DC4-AF20-1B689C3A40FE}" srcOrd="7" destOrd="0" parTransId="{5D49AFDB-1A27-4E0C-AEC5-F7A2EA53D3A0}" sibTransId="{A0009115-1465-49D8-AF50-C82D0477D284}"/>
    <dgm:cxn modelId="{12EF73A9-B9A6-45AF-968D-2AD5E2E6754F}" srcId="{00E4F664-B378-4C84-A83A-FDC0970E7EE9}" destId="{65C6564E-23D0-4F1E-80DC-230E1EF9EEBE}" srcOrd="3" destOrd="0" parTransId="{F1184228-5207-4CF1-91C7-228DA6EF9716}" sibTransId="{CDA1B12E-3321-44B9-8418-0E7311E93F6B}"/>
    <dgm:cxn modelId="{AE9A7BC1-CA3E-40B1-9FC5-B703294BF299}" type="presOf" srcId="{3DCADA20-E256-4BB2-AD43-7ECB2883B821}" destId="{E7E6464F-DB8E-4FF8-B0C4-86C613B4B0BD}" srcOrd="0" destOrd="0" presId="urn:microsoft.com/office/officeart/2005/8/layout/bProcess3"/>
    <dgm:cxn modelId="{700BD2C6-47CF-4EFB-A903-9C11AB36887F}" type="presOf" srcId="{90201257-D642-4300-BC2A-809C16DC44C7}" destId="{0F32E06A-A765-409A-B1A7-725D5322637F}" srcOrd="0" destOrd="0" presId="urn:microsoft.com/office/officeart/2005/8/layout/bProcess3"/>
    <dgm:cxn modelId="{9F3937EF-3CE0-4AB0-99B1-96D10A8850DF}" type="presOf" srcId="{CDA1B12E-3321-44B9-8418-0E7311E93F6B}" destId="{E57FF37F-E3D7-43C2-8D0E-103D8019819E}" srcOrd="1" destOrd="0" presId="urn:microsoft.com/office/officeart/2005/8/layout/bProcess3"/>
    <dgm:cxn modelId="{9B6AC1A5-2E34-46FE-A9CE-E7FE05B346C3}" type="presParOf" srcId="{6D14B324-8603-4601-AC6A-2FAC5D8D8C70}" destId="{7621B9F8-2797-40AF-B761-B3EE3F0D0D85}" srcOrd="0" destOrd="0" presId="urn:microsoft.com/office/officeart/2005/8/layout/bProcess3"/>
    <dgm:cxn modelId="{AA241403-75A8-487F-B63E-F7E0F43AF546}" type="presParOf" srcId="{6D14B324-8603-4601-AC6A-2FAC5D8D8C70}" destId="{977B1889-DD12-4EF7-8181-9770ADDA47DE}" srcOrd="1" destOrd="0" presId="urn:microsoft.com/office/officeart/2005/8/layout/bProcess3"/>
    <dgm:cxn modelId="{1E49B2EA-46D1-4595-8F8B-CFFE0F61EDAF}" type="presParOf" srcId="{977B1889-DD12-4EF7-8181-9770ADDA47DE}" destId="{E51B72FC-BDAF-44E5-8777-CF37D02C1966}" srcOrd="0" destOrd="0" presId="urn:microsoft.com/office/officeart/2005/8/layout/bProcess3"/>
    <dgm:cxn modelId="{008EA09A-E5A2-4D3F-958C-40C911246D12}" type="presParOf" srcId="{6D14B324-8603-4601-AC6A-2FAC5D8D8C70}" destId="{E50F45BA-6421-43EB-B38F-CC1C74F04C4C}" srcOrd="2" destOrd="0" presId="urn:microsoft.com/office/officeart/2005/8/layout/bProcess3"/>
    <dgm:cxn modelId="{EB41FBFA-90FA-4D87-89B4-FE654EFE863C}" type="presParOf" srcId="{6D14B324-8603-4601-AC6A-2FAC5D8D8C70}" destId="{B91315C1-ED14-41EB-BA5D-7F79585B6B3E}" srcOrd="3" destOrd="0" presId="urn:microsoft.com/office/officeart/2005/8/layout/bProcess3"/>
    <dgm:cxn modelId="{64DE9B5F-D5A2-43C1-908F-746094D7412B}" type="presParOf" srcId="{B91315C1-ED14-41EB-BA5D-7F79585B6B3E}" destId="{CAF7DFA1-386F-4572-A11B-40A5D856176F}" srcOrd="0" destOrd="0" presId="urn:microsoft.com/office/officeart/2005/8/layout/bProcess3"/>
    <dgm:cxn modelId="{D6444978-86B1-4681-982F-A71EBD37DDC2}" type="presParOf" srcId="{6D14B324-8603-4601-AC6A-2FAC5D8D8C70}" destId="{2F52C6E7-EFDA-4632-BCCD-265BE3F6DBB4}" srcOrd="4" destOrd="0" presId="urn:microsoft.com/office/officeart/2005/8/layout/bProcess3"/>
    <dgm:cxn modelId="{D77AFCBD-9E31-4728-851F-C1A175798F4A}" type="presParOf" srcId="{6D14B324-8603-4601-AC6A-2FAC5D8D8C70}" destId="{D41430F9-ABF9-40BC-AACB-4B6F6F493514}" srcOrd="5" destOrd="0" presId="urn:microsoft.com/office/officeart/2005/8/layout/bProcess3"/>
    <dgm:cxn modelId="{649458DD-B4A7-479A-8758-7BC307F6FEA9}" type="presParOf" srcId="{D41430F9-ABF9-40BC-AACB-4B6F6F493514}" destId="{7BAC0CC1-7744-4D98-B82A-FA2C2FB76AD2}" srcOrd="0" destOrd="0" presId="urn:microsoft.com/office/officeart/2005/8/layout/bProcess3"/>
    <dgm:cxn modelId="{F3237E56-8F8F-48B6-A0DD-C57D6E48335A}" type="presParOf" srcId="{6D14B324-8603-4601-AC6A-2FAC5D8D8C70}" destId="{4B7DC053-301F-4791-9885-5F9F34A7EBF4}" srcOrd="6" destOrd="0" presId="urn:microsoft.com/office/officeart/2005/8/layout/bProcess3"/>
    <dgm:cxn modelId="{EB788DBE-C48A-4AEE-A2A6-F781EDCC5511}" type="presParOf" srcId="{6D14B324-8603-4601-AC6A-2FAC5D8D8C70}" destId="{7D22DE25-CB56-4DA7-8A5A-B4B4EEEBC0AC}" srcOrd="7" destOrd="0" presId="urn:microsoft.com/office/officeart/2005/8/layout/bProcess3"/>
    <dgm:cxn modelId="{14D39ADE-BAD1-4FC5-9990-97CEEDC058BD}" type="presParOf" srcId="{7D22DE25-CB56-4DA7-8A5A-B4B4EEEBC0AC}" destId="{E57FF37F-E3D7-43C2-8D0E-103D8019819E}" srcOrd="0" destOrd="0" presId="urn:microsoft.com/office/officeart/2005/8/layout/bProcess3"/>
    <dgm:cxn modelId="{AABFAD86-6C27-463B-BC05-A1E60A802E40}" type="presParOf" srcId="{6D14B324-8603-4601-AC6A-2FAC5D8D8C70}" destId="{E7E6464F-DB8E-4FF8-B0C4-86C613B4B0BD}" srcOrd="8" destOrd="0" presId="urn:microsoft.com/office/officeart/2005/8/layout/bProcess3"/>
    <dgm:cxn modelId="{EAF71412-7D74-4ACE-A968-AD12BC68EDF2}" type="presParOf" srcId="{6D14B324-8603-4601-AC6A-2FAC5D8D8C70}" destId="{0CB81867-107C-40ED-A109-EBB10E414453}" srcOrd="9" destOrd="0" presId="urn:microsoft.com/office/officeart/2005/8/layout/bProcess3"/>
    <dgm:cxn modelId="{6AFC4D30-2DCB-42F9-A7EB-6757ACA6EB8D}" type="presParOf" srcId="{0CB81867-107C-40ED-A109-EBB10E414453}" destId="{39D71FCE-000C-4F58-9374-3932EB08D1D0}" srcOrd="0" destOrd="0" presId="urn:microsoft.com/office/officeart/2005/8/layout/bProcess3"/>
    <dgm:cxn modelId="{AF0688E4-1A85-4811-A3E5-687D780B22D9}" type="presParOf" srcId="{6D14B324-8603-4601-AC6A-2FAC5D8D8C70}" destId="{0F32E06A-A765-409A-B1A7-725D5322637F}" srcOrd="10" destOrd="0" presId="urn:microsoft.com/office/officeart/2005/8/layout/bProcess3"/>
    <dgm:cxn modelId="{F0C17CBF-B111-4AF6-BA9F-DD81EA978F3E}" type="presParOf" srcId="{6D14B324-8603-4601-AC6A-2FAC5D8D8C70}" destId="{B4669144-E930-4AFB-B305-98287AFDBC96}" srcOrd="11" destOrd="0" presId="urn:microsoft.com/office/officeart/2005/8/layout/bProcess3"/>
    <dgm:cxn modelId="{1B0FB1E5-B5FE-491C-AFD0-0FDD168BF16D}" type="presParOf" srcId="{B4669144-E930-4AFB-B305-98287AFDBC96}" destId="{EFE8497F-EFEB-4313-BD8C-A39A614B7A43}" srcOrd="0" destOrd="0" presId="urn:microsoft.com/office/officeart/2005/8/layout/bProcess3"/>
    <dgm:cxn modelId="{7C9222F1-3DC9-47E1-9033-DF7B4F3358B8}" type="presParOf" srcId="{6D14B324-8603-4601-AC6A-2FAC5D8D8C70}" destId="{017FFC7F-0243-49F0-A4B1-FA06EC1DEE6A}" srcOrd="12" destOrd="0" presId="urn:microsoft.com/office/officeart/2005/8/layout/bProcess3"/>
    <dgm:cxn modelId="{16846DAC-B5C9-4BD2-80D4-34A32F4AA14A}" type="presParOf" srcId="{6D14B324-8603-4601-AC6A-2FAC5D8D8C70}" destId="{C71E5AD2-7A47-4A0D-8388-0984937DB0CC}" srcOrd="13" destOrd="0" presId="urn:microsoft.com/office/officeart/2005/8/layout/bProcess3"/>
    <dgm:cxn modelId="{73301253-602A-4558-AACE-241E430DA47B}" type="presParOf" srcId="{C71E5AD2-7A47-4A0D-8388-0984937DB0CC}" destId="{8FB748FB-0457-4D15-9BCE-08F1D8BC1363}" srcOrd="0" destOrd="0" presId="urn:microsoft.com/office/officeart/2005/8/layout/bProcess3"/>
    <dgm:cxn modelId="{1A8CAA74-50E8-4F6C-BA19-B1D5758E1410}" type="presParOf" srcId="{6D14B324-8603-4601-AC6A-2FAC5D8D8C70}" destId="{FC7887D7-D8F1-4E22-AD9D-0DE17B546B5B}" srcOrd="14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7B1889-DD12-4EF7-8181-9770ADDA47DE}">
      <dsp:nvSpPr>
        <dsp:cNvPr id="0" name=""/>
        <dsp:cNvSpPr/>
      </dsp:nvSpPr>
      <dsp:spPr>
        <a:xfrm>
          <a:off x="1753851" y="897208"/>
          <a:ext cx="37282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2823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 dirty="0"/>
        </a:p>
      </dsp:txBody>
      <dsp:txXfrm>
        <a:off x="1930177" y="940911"/>
        <a:ext cx="20171" cy="4034"/>
      </dsp:txXfrm>
    </dsp:sp>
    <dsp:sp modelId="{7621B9F8-2797-40AF-B761-B3EE3F0D0D85}">
      <dsp:nvSpPr>
        <dsp:cNvPr id="0" name=""/>
        <dsp:cNvSpPr/>
      </dsp:nvSpPr>
      <dsp:spPr>
        <a:xfrm>
          <a:off x="1637" y="416724"/>
          <a:ext cx="1754013" cy="105240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/>
            <a:t>Attend Options Evening</a:t>
          </a:r>
        </a:p>
      </dsp:txBody>
      <dsp:txXfrm>
        <a:off x="1637" y="416724"/>
        <a:ext cx="1754013" cy="1052408"/>
      </dsp:txXfrm>
    </dsp:sp>
    <dsp:sp modelId="{B91315C1-ED14-41EB-BA5D-7F79585B6B3E}">
      <dsp:nvSpPr>
        <dsp:cNvPr id="0" name=""/>
        <dsp:cNvSpPr/>
      </dsp:nvSpPr>
      <dsp:spPr>
        <a:xfrm>
          <a:off x="3911288" y="897208"/>
          <a:ext cx="37282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2823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 dirty="0"/>
        </a:p>
      </dsp:txBody>
      <dsp:txXfrm>
        <a:off x="4087614" y="940911"/>
        <a:ext cx="20171" cy="4034"/>
      </dsp:txXfrm>
    </dsp:sp>
    <dsp:sp modelId="{E50F45BA-6421-43EB-B38F-CC1C74F04C4C}">
      <dsp:nvSpPr>
        <dsp:cNvPr id="0" name=""/>
        <dsp:cNvSpPr/>
      </dsp:nvSpPr>
      <dsp:spPr>
        <a:xfrm>
          <a:off x="2159074" y="416724"/>
          <a:ext cx="1754013" cy="105240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/>
            <a:t>Speak to teachers and parents/ carers</a:t>
          </a:r>
        </a:p>
      </dsp:txBody>
      <dsp:txXfrm>
        <a:off x="2159074" y="416724"/>
        <a:ext cx="1754013" cy="1052408"/>
      </dsp:txXfrm>
    </dsp:sp>
    <dsp:sp modelId="{D41430F9-ABF9-40BC-AACB-4B6F6F493514}">
      <dsp:nvSpPr>
        <dsp:cNvPr id="0" name=""/>
        <dsp:cNvSpPr/>
      </dsp:nvSpPr>
      <dsp:spPr>
        <a:xfrm>
          <a:off x="6068725" y="897208"/>
          <a:ext cx="37282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2823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 dirty="0"/>
        </a:p>
      </dsp:txBody>
      <dsp:txXfrm>
        <a:off x="6245051" y="940911"/>
        <a:ext cx="20171" cy="4034"/>
      </dsp:txXfrm>
    </dsp:sp>
    <dsp:sp modelId="{2F52C6E7-EFDA-4632-BCCD-265BE3F6DBB4}">
      <dsp:nvSpPr>
        <dsp:cNvPr id="0" name=""/>
        <dsp:cNvSpPr/>
      </dsp:nvSpPr>
      <dsp:spPr>
        <a:xfrm>
          <a:off x="4316511" y="416724"/>
          <a:ext cx="1754013" cy="105240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/>
            <a:t>Read the I.L.P. booklet</a:t>
          </a:r>
        </a:p>
      </dsp:txBody>
      <dsp:txXfrm>
        <a:off x="4316511" y="416724"/>
        <a:ext cx="1754013" cy="1052408"/>
      </dsp:txXfrm>
    </dsp:sp>
    <dsp:sp modelId="{7D22DE25-CB56-4DA7-8A5A-B4B4EEEBC0AC}">
      <dsp:nvSpPr>
        <dsp:cNvPr id="0" name=""/>
        <dsp:cNvSpPr/>
      </dsp:nvSpPr>
      <dsp:spPr>
        <a:xfrm>
          <a:off x="878644" y="1467332"/>
          <a:ext cx="6472311" cy="372823"/>
        </a:xfrm>
        <a:custGeom>
          <a:avLst/>
          <a:gdLst/>
          <a:ahLst/>
          <a:cxnLst/>
          <a:rect l="0" t="0" r="0" b="0"/>
          <a:pathLst>
            <a:path>
              <a:moveTo>
                <a:pt x="6472311" y="0"/>
              </a:moveTo>
              <a:lnTo>
                <a:pt x="6472311" y="203511"/>
              </a:lnTo>
              <a:lnTo>
                <a:pt x="0" y="203511"/>
              </a:lnTo>
              <a:lnTo>
                <a:pt x="0" y="372823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 dirty="0"/>
        </a:p>
      </dsp:txBody>
      <dsp:txXfrm>
        <a:off x="3952678" y="1651726"/>
        <a:ext cx="324243" cy="4034"/>
      </dsp:txXfrm>
    </dsp:sp>
    <dsp:sp modelId="{4B7DC053-301F-4791-9885-5F9F34A7EBF4}">
      <dsp:nvSpPr>
        <dsp:cNvPr id="0" name=""/>
        <dsp:cNvSpPr/>
      </dsp:nvSpPr>
      <dsp:spPr>
        <a:xfrm>
          <a:off x="6473948" y="416724"/>
          <a:ext cx="1754013" cy="105240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/>
            <a:t>Attend Parents evening on 19/01/16</a:t>
          </a:r>
        </a:p>
      </dsp:txBody>
      <dsp:txXfrm>
        <a:off x="6473948" y="416724"/>
        <a:ext cx="1754013" cy="1052408"/>
      </dsp:txXfrm>
    </dsp:sp>
    <dsp:sp modelId="{0CB81867-107C-40ED-A109-EBB10E414453}">
      <dsp:nvSpPr>
        <dsp:cNvPr id="0" name=""/>
        <dsp:cNvSpPr/>
      </dsp:nvSpPr>
      <dsp:spPr>
        <a:xfrm>
          <a:off x="1753851" y="2353039"/>
          <a:ext cx="37282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2823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 dirty="0"/>
        </a:p>
      </dsp:txBody>
      <dsp:txXfrm>
        <a:off x="1930177" y="2396742"/>
        <a:ext cx="20171" cy="4034"/>
      </dsp:txXfrm>
    </dsp:sp>
    <dsp:sp modelId="{E7E6464F-DB8E-4FF8-B0C4-86C613B4B0BD}">
      <dsp:nvSpPr>
        <dsp:cNvPr id="0" name=""/>
        <dsp:cNvSpPr/>
      </dsp:nvSpPr>
      <dsp:spPr>
        <a:xfrm>
          <a:off x="1637" y="1872555"/>
          <a:ext cx="1754013" cy="105240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/>
            <a:t>Make an appointment to meet with your College Leader</a:t>
          </a:r>
        </a:p>
      </dsp:txBody>
      <dsp:txXfrm>
        <a:off x="1637" y="1872555"/>
        <a:ext cx="1754013" cy="1052408"/>
      </dsp:txXfrm>
    </dsp:sp>
    <dsp:sp modelId="{B4669144-E930-4AFB-B305-98287AFDBC96}">
      <dsp:nvSpPr>
        <dsp:cNvPr id="0" name=""/>
        <dsp:cNvSpPr/>
      </dsp:nvSpPr>
      <dsp:spPr>
        <a:xfrm>
          <a:off x="3911288" y="2353039"/>
          <a:ext cx="37282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2823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 dirty="0"/>
        </a:p>
      </dsp:txBody>
      <dsp:txXfrm>
        <a:off x="4087614" y="2396742"/>
        <a:ext cx="20171" cy="4034"/>
      </dsp:txXfrm>
    </dsp:sp>
    <dsp:sp modelId="{0F32E06A-A765-409A-B1A7-725D5322637F}">
      <dsp:nvSpPr>
        <dsp:cNvPr id="0" name=""/>
        <dsp:cNvSpPr/>
      </dsp:nvSpPr>
      <dsp:spPr>
        <a:xfrm>
          <a:off x="2159074" y="1872555"/>
          <a:ext cx="1754013" cy="105240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/>
            <a:t>Choose your options</a:t>
          </a:r>
        </a:p>
      </dsp:txBody>
      <dsp:txXfrm>
        <a:off x="2159074" y="1872555"/>
        <a:ext cx="1754013" cy="1052408"/>
      </dsp:txXfrm>
    </dsp:sp>
    <dsp:sp modelId="{C71E5AD2-7A47-4A0D-8388-0984937DB0CC}">
      <dsp:nvSpPr>
        <dsp:cNvPr id="0" name=""/>
        <dsp:cNvSpPr/>
      </dsp:nvSpPr>
      <dsp:spPr>
        <a:xfrm>
          <a:off x="6068725" y="2353039"/>
          <a:ext cx="37282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2823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 dirty="0"/>
        </a:p>
      </dsp:txBody>
      <dsp:txXfrm>
        <a:off x="6245051" y="2396742"/>
        <a:ext cx="20171" cy="4034"/>
      </dsp:txXfrm>
    </dsp:sp>
    <dsp:sp modelId="{017FFC7F-0243-49F0-A4B1-FA06EC1DEE6A}">
      <dsp:nvSpPr>
        <dsp:cNvPr id="0" name=""/>
        <dsp:cNvSpPr/>
      </dsp:nvSpPr>
      <dsp:spPr>
        <a:xfrm>
          <a:off x="4316511" y="1872555"/>
          <a:ext cx="1754013" cy="105240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/>
            <a:t>Hand in completed option form by </a:t>
          </a:r>
          <a:r>
            <a:rPr lang="en-GB" sz="1400" kern="1200" dirty="0" smtClean="0"/>
            <a:t>10/02/17</a:t>
          </a:r>
          <a:endParaRPr lang="en-GB" sz="1400" kern="1200" dirty="0"/>
        </a:p>
      </dsp:txBody>
      <dsp:txXfrm>
        <a:off x="4316511" y="1872555"/>
        <a:ext cx="1754013" cy="1052408"/>
      </dsp:txXfrm>
    </dsp:sp>
    <dsp:sp modelId="{FC7887D7-D8F1-4E22-AD9D-0DE17B546B5B}">
      <dsp:nvSpPr>
        <dsp:cNvPr id="0" name=""/>
        <dsp:cNvSpPr/>
      </dsp:nvSpPr>
      <dsp:spPr>
        <a:xfrm>
          <a:off x="6473948" y="1872555"/>
          <a:ext cx="1754013" cy="105240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/>
            <a:t>Letter confirming subject choices  by </a:t>
          </a:r>
          <a:r>
            <a:rPr lang="en-GB" sz="1400" kern="1200" dirty="0" smtClean="0"/>
            <a:t>24/03/17</a:t>
          </a:r>
          <a:endParaRPr lang="en-GB" sz="1400" kern="1200" dirty="0"/>
        </a:p>
      </dsp:txBody>
      <dsp:txXfrm>
        <a:off x="6473948" y="1872555"/>
        <a:ext cx="1754013" cy="10524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13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65550" y="0"/>
            <a:ext cx="28813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F07756-0454-4A7A-8DAE-6EEA502C560A}" type="datetimeFigureOut">
              <a:rPr lang="en-GB" smtClean="0"/>
              <a:t>12/01/2017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56725"/>
            <a:ext cx="2881313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65550" y="9356725"/>
            <a:ext cx="2881313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00B04B-B85C-4BDF-A731-1E47A35FC8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9044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0995" cy="4942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65916" y="0"/>
            <a:ext cx="2880995" cy="4942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A8DF04-2A14-4669-A70B-2971BAE30CBB}" type="datetimeFigureOut">
              <a:rPr lang="en-GB" smtClean="0"/>
              <a:t>12/01/2017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1231900"/>
            <a:ext cx="4432300" cy="3324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4845" y="4740523"/>
            <a:ext cx="5318760" cy="387861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56207"/>
            <a:ext cx="2880995" cy="4942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65916" y="9356207"/>
            <a:ext cx="2880995" cy="4942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6D7091-DC6A-4704-AAFA-3F5146D19E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1412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6D7091-DC6A-4704-AAFA-3F5146D19EC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22603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6D7091-DC6A-4704-AAFA-3F5146D19ECD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92187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6D7091-DC6A-4704-AAFA-3F5146D19ECD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84591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6D7091-DC6A-4704-AAFA-3F5146D19ECD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45022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6D7091-DC6A-4704-AAFA-3F5146D19ECD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00036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6D7091-DC6A-4704-AAFA-3F5146D19ECD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98848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6D7091-DC6A-4704-AAFA-3F5146D19ECD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90895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6D7091-DC6A-4704-AAFA-3F5146D19ECD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79767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6D7091-DC6A-4704-AAFA-3F5146D19ECD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76966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6D7091-DC6A-4704-AAFA-3F5146D19ECD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12858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6D7091-DC6A-4704-AAFA-3F5146D19ECD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6906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6D7091-DC6A-4704-AAFA-3F5146D19EC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81755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6D7091-DC6A-4704-AAFA-3F5146D19EC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95561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6D7091-DC6A-4704-AAFA-3F5146D19EC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57446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6D7091-DC6A-4704-AAFA-3F5146D19EC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55957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6D7091-DC6A-4704-AAFA-3F5146D19EC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27587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6D7091-DC6A-4704-AAFA-3F5146D19EC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382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6D7091-DC6A-4704-AAFA-3F5146D19EC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55927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6D7091-DC6A-4704-AAFA-3F5146D19EC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7709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2AF56-0474-404F-BC45-3D4C9C5270F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12/01/2017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AFD58-C948-483E-890F-595EDA1F060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536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2AF56-0474-404F-BC45-3D4C9C5270F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12/01/2017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AFD58-C948-483E-890F-595EDA1F060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198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2AF56-0474-404F-BC45-3D4C9C5270F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12/01/2017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AFD58-C948-483E-890F-595EDA1F060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217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2AF56-0474-404F-BC45-3D4C9C5270F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12/01/2017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AFD58-C948-483E-890F-595EDA1F060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766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573018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666303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2AF56-0474-404F-BC45-3D4C9C5270F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12/01/2017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AFD58-C948-483E-890F-595EDA1F060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194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341297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341297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2AF56-0474-404F-BC45-3D4C9C5270F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12/01/2017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AFD58-C948-483E-890F-595EDA1F060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11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7"/>
            <a:ext cx="4040188" cy="2838301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7"/>
            <a:ext cx="4041775" cy="2838301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2AF56-0474-404F-BC45-3D4C9C5270F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12/01/2017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AFD58-C948-483E-890F-595EDA1F060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712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2AF56-0474-404F-BC45-3D4C9C5270F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12/01/2017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AFD58-C948-483E-890F-595EDA1F060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83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2AF56-0474-404F-BC45-3D4C9C5270F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12/01/2017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AFD58-C948-483E-890F-595EDA1F060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129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466811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3506068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2AF56-0474-404F-BC45-3D4C9C5270F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12/01/2017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AFD58-C948-483E-890F-595EDA1F060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814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2AF56-0474-404F-BC45-3D4C9C5270F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12/01/2017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AFD58-C948-483E-890F-595EDA1F060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36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/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39" r="202" b="1403"/>
          <a:stretch/>
        </p:blipFill>
        <p:spPr>
          <a:xfrm>
            <a:off x="0" y="6139376"/>
            <a:ext cx="9144000" cy="718625"/>
          </a:xfrm>
          <a:prstGeom prst="rect">
            <a:avLst/>
          </a:prstGeom>
        </p:spPr>
      </p:pic>
      <p:pic>
        <p:nvPicPr>
          <p:cNvPr id="10" name="Picture 9"/>
          <p:cNvPicPr/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74" t="2787" b="90011"/>
          <a:stretch/>
        </p:blipFill>
        <p:spPr>
          <a:xfrm>
            <a:off x="6816826" y="185020"/>
            <a:ext cx="2327174" cy="62309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33409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73325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B2AF56-0474-404F-BC45-3D4C9C5270F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12/01/2017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73325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73325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9AFD58-C948-483E-890F-595EDA1F060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468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spcBef>
          <a:spcPct val="0"/>
        </a:spcBef>
        <a:buNone/>
        <a:defRPr sz="3300" b="1" kern="1200">
          <a:solidFill>
            <a:schemeClr val="tx2">
              <a:lumMod val="60000"/>
              <a:lumOff val="40000"/>
            </a:schemeClr>
          </a:solidFill>
          <a:latin typeface="Century Gothic" pitchFamily="34" charset="0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GB" sz="3600" dirty="0"/>
              <a:t>YEAR NINE OPTIONS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2017</a:t>
            </a:r>
          </a:p>
        </p:txBody>
      </p:sp>
    </p:spTree>
    <p:extLst>
      <p:ext uri="{BB962C8B-B14F-4D97-AF65-F5344CB8AC3E}">
        <p14:creationId xmlns:p14="http://schemas.microsoft.com/office/powerpoint/2010/main" val="112665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Curriculum Preference form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Which pathway?</a:t>
            </a:r>
          </a:p>
          <a:p>
            <a:endParaRPr lang="en-GB" dirty="0"/>
          </a:p>
          <a:p>
            <a:r>
              <a:rPr lang="en-GB" dirty="0"/>
              <a:t>Target grades?</a:t>
            </a:r>
          </a:p>
          <a:p>
            <a:endParaRPr lang="en-GB" dirty="0"/>
          </a:p>
          <a:p>
            <a:r>
              <a:rPr lang="en-GB" dirty="0"/>
              <a:t>Subjects choices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18381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do I choose?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Read the booklet</a:t>
            </a:r>
          </a:p>
          <a:p>
            <a:endParaRPr lang="en-GB" sz="2800" dirty="0"/>
          </a:p>
          <a:p>
            <a:r>
              <a:rPr lang="en-GB" sz="2800" dirty="0"/>
              <a:t>Take advice from teachers and parents</a:t>
            </a:r>
          </a:p>
          <a:p>
            <a:endParaRPr lang="en-GB" sz="2800" dirty="0"/>
          </a:p>
          <a:p>
            <a:r>
              <a:rPr lang="en-GB" sz="2800" dirty="0"/>
              <a:t>Make your choices with your College Leader</a:t>
            </a:r>
          </a:p>
          <a:p>
            <a:pPr marL="0" indent="0">
              <a:buNone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4125646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Personal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What are my interests and goals?</a:t>
            </a:r>
          </a:p>
          <a:p>
            <a:endParaRPr lang="en-GB" sz="2800" dirty="0"/>
          </a:p>
          <a:p>
            <a:r>
              <a:rPr lang="en-GB" sz="2800" dirty="0"/>
              <a:t>What is my plan for the next 7 years?</a:t>
            </a:r>
          </a:p>
          <a:p>
            <a:endParaRPr lang="en-GB" sz="2800" dirty="0"/>
          </a:p>
          <a:p>
            <a:r>
              <a:rPr lang="en-GB" sz="2800" dirty="0"/>
              <a:t>What is my future career path?</a:t>
            </a:r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2108120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Post-16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What do I want to study after key stage 4?</a:t>
            </a:r>
          </a:p>
          <a:p>
            <a:endParaRPr lang="en-GB" sz="3200" dirty="0"/>
          </a:p>
          <a:p>
            <a:r>
              <a:rPr lang="en-GB" sz="3200" dirty="0"/>
              <a:t>Have I kept my options open at key stage 4?</a:t>
            </a:r>
          </a:p>
          <a:p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6371592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DON’T choose a subject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because </a:t>
            </a:r>
            <a:r>
              <a:rPr lang="en-GB" dirty="0"/>
              <a:t>your friend is taking it!</a:t>
            </a:r>
          </a:p>
        </p:txBody>
      </p:sp>
      <p:pic>
        <p:nvPicPr>
          <p:cNvPr id="4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812" y="1600200"/>
            <a:ext cx="5008376" cy="3341688"/>
          </a:xfrm>
        </p:spPr>
      </p:pic>
    </p:spTree>
    <p:extLst>
      <p:ext uri="{BB962C8B-B14F-4D97-AF65-F5344CB8AC3E}">
        <p14:creationId xmlns:p14="http://schemas.microsoft.com/office/powerpoint/2010/main" val="2533450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DON’T choose a subject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because </a:t>
            </a:r>
            <a:r>
              <a:rPr lang="en-GB" dirty="0"/>
              <a:t>you like the teacher!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864" y="1600200"/>
            <a:ext cx="4428271" cy="334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2024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DO choose subjects you enjoy</a:t>
            </a:r>
          </a:p>
        </p:txBody>
      </p:sp>
      <p:pic>
        <p:nvPicPr>
          <p:cNvPr id="4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744" y="1600200"/>
            <a:ext cx="5016511" cy="3341688"/>
          </a:xfrm>
        </p:spPr>
      </p:pic>
    </p:spTree>
    <p:extLst>
      <p:ext uri="{BB962C8B-B14F-4D97-AF65-F5344CB8AC3E}">
        <p14:creationId xmlns:p14="http://schemas.microsoft.com/office/powerpoint/2010/main" val="41283495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DO choose subjects that will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help </a:t>
            </a:r>
            <a:r>
              <a:rPr lang="en-GB" dirty="0"/>
              <a:t>your career</a:t>
            </a:r>
          </a:p>
        </p:txBody>
      </p:sp>
      <p:pic>
        <p:nvPicPr>
          <p:cNvPr id="4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734" y="1600200"/>
            <a:ext cx="5012532" cy="3341688"/>
          </a:xfrm>
        </p:spPr>
      </p:pic>
    </p:spTree>
    <p:extLst>
      <p:ext uri="{BB962C8B-B14F-4D97-AF65-F5344CB8AC3E}">
        <p14:creationId xmlns:p14="http://schemas.microsoft.com/office/powerpoint/2010/main" val="4656490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happens next?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Forms are processed</a:t>
            </a:r>
          </a:p>
          <a:p>
            <a:endParaRPr lang="en-GB" sz="3200" dirty="0"/>
          </a:p>
          <a:p>
            <a:r>
              <a:rPr lang="en-GB" sz="3200" dirty="0"/>
              <a:t>We decide which courses will run</a:t>
            </a:r>
          </a:p>
          <a:p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7233617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Deadlines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Parents Evening </a:t>
            </a:r>
            <a:r>
              <a:rPr lang="en-GB" sz="3200"/>
              <a:t>– </a:t>
            </a:r>
            <a:r>
              <a:rPr lang="en-GB" sz="3200" smtClean="0"/>
              <a:t>Thursday </a:t>
            </a:r>
            <a:r>
              <a:rPr lang="en-GB" sz="3200" dirty="0"/>
              <a:t>the 19</a:t>
            </a:r>
            <a:r>
              <a:rPr lang="en-GB" sz="3200" baseline="30000" dirty="0"/>
              <a:t>th</a:t>
            </a:r>
            <a:r>
              <a:rPr lang="en-GB" sz="3200" dirty="0"/>
              <a:t> of January</a:t>
            </a:r>
          </a:p>
          <a:p>
            <a:endParaRPr lang="en-GB" sz="3200" dirty="0"/>
          </a:p>
          <a:p>
            <a:pPr marL="0" indent="0" algn="ctr">
              <a:buNone/>
            </a:pPr>
            <a:r>
              <a:rPr lang="en-GB" sz="3200" dirty="0"/>
              <a:t>OPTION FORM HANDED IN BY </a:t>
            </a:r>
            <a:r>
              <a:rPr lang="en-GB" sz="3200" dirty="0" smtClean="0"/>
              <a:t>FRIDAY </a:t>
            </a:r>
            <a:r>
              <a:rPr lang="en-GB" sz="3200" dirty="0"/>
              <a:t>THE </a:t>
            </a:r>
            <a:r>
              <a:rPr lang="en-GB" sz="3200" dirty="0" smtClean="0"/>
              <a:t>10</a:t>
            </a:r>
            <a:r>
              <a:rPr lang="en-GB" sz="3200" baseline="30000" dirty="0" smtClean="0"/>
              <a:t>th</a:t>
            </a:r>
            <a:r>
              <a:rPr lang="en-GB" sz="3200" dirty="0" smtClean="0"/>
              <a:t> </a:t>
            </a:r>
            <a:r>
              <a:rPr lang="en-GB" sz="3200" dirty="0"/>
              <a:t>OF FEBRUARY</a:t>
            </a:r>
          </a:p>
          <a:p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824531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Individual Learning Programme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Option pathway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Course information</a:t>
            </a:r>
          </a:p>
          <a:p>
            <a:endParaRPr lang="en-GB" dirty="0"/>
          </a:p>
          <a:p>
            <a:r>
              <a:rPr lang="en-GB" dirty="0"/>
              <a:t>Guidance on how to choose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Subjects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Target grades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87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Qualifications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GCSEs</a:t>
            </a:r>
          </a:p>
          <a:p>
            <a:pPr lvl="2"/>
            <a:r>
              <a:rPr lang="en-GB" dirty="0"/>
              <a:t>Graded 1-9 </a:t>
            </a:r>
          </a:p>
          <a:p>
            <a:pPr lvl="2"/>
            <a:r>
              <a:rPr lang="en-GB" dirty="0"/>
              <a:t>Exams at the end – no controlled assessments</a:t>
            </a:r>
          </a:p>
          <a:p>
            <a:pPr marL="914400" lvl="2" indent="0">
              <a:buNone/>
            </a:pPr>
            <a:endParaRPr lang="en-GB" dirty="0"/>
          </a:p>
          <a:p>
            <a:r>
              <a:rPr lang="en-GB" dirty="0" smtClean="0"/>
              <a:t>BTECs/CNATs</a:t>
            </a:r>
            <a:endParaRPr lang="en-GB" dirty="0"/>
          </a:p>
          <a:p>
            <a:pPr lvl="2"/>
            <a:r>
              <a:rPr lang="en-GB" dirty="0"/>
              <a:t>Graded Pass to Distinction*</a:t>
            </a:r>
          </a:p>
          <a:p>
            <a:pPr lvl="2"/>
            <a:r>
              <a:rPr lang="en-GB" dirty="0"/>
              <a:t>Include at least 1 externally examined unit</a:t>
            </a:r>
          </a:p>
          <a:p>
            <a:pPr lvl="2"/>
            <a:r>
              <a:rPr lang="en-GB" dirty="0"/>
              <a:t>Work is externally </a:t>
            </a:r>
            <a:r>
              <a:rPr lang="en-GB" dirty="0" smtClean="0"/>
              <a:t>moderated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9826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Core Subjects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dirty="0"/>
              <a:t>1. Mathematics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2. English Language</a:t>
            </a:r>
          </a:p>
          <a:p>
            <a:pPr marL="514350" indent="-514350">
              <a:buAutoNum type="arabicPeriod"/>
            </a:pPr>
            <a:endParaRPr lang="en-GB" dirty="0"/>
          </a:p>
          <a:p>
            <a:pPr marL="0" indent="0">
              <a:buNone/>
            </a:pPr>
            <a:r>
              <a:rPr lang="en-GB" dirty="0"/>
              <a:t>3. English Literature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4. Dual Award Science or Triple Science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5. Religious </a:t>
            </a:r>
            <a:r>
              <a:rPr lang="en-GB" dirty="0" smtClean="0"/>
              <a:t>Studies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6. PSHE</a:t>
            </a:r>
            <a:r>
              <a:rPr lang="en-GB" dirty="0"/>
              <a:t>, Computing, PE</a:t>
            </a:r>
          </a:p>
        </p:txBody>
      </p:sp>
    </p:spTree>
    <p:extLst>
      <p:ext uri="{BB962C8B-B14F-4D97-AF65-F5344CB8AC3E}">
        <p14:creationId xmlns:p14="http://schemas.microsoft.com/office/powerpoint/2010/main" val="2934497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Option Subjects</a:t>
            </a:r>
          </a:p>
        </p:txBody>
      </p:sp>
      <p:pic>
        <p:nvPicPr>
          <p:cNvPr id="6" name="Content Placeholder 5" descr="Screen Clippi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95455"/>
            <a:ext cx="8229600" cy="3151178"/>
          </a:xfrm>
        </p:spPr>
      </p:pic>
    </p:spTree>
    <p:extLst>
      <p:ext uri="{BB962C8B-B14F-4D97-AF65-F5344CB8AC3E}">
        <p14:creationId xmlns:p14="http://schemas.microsoft.com/office/powerpoint/2010/main" val="8451031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Option Pathways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Level 1 programme</a:t>
            </a:r>
          </a:p>
          <a:p>
            <a:pPr lvl="2"/>
            <a:r>
              <a:rPr lang="en-GB" sz="2800" dirty="0"/>
              <a:t>Additional English and Maths</a:t>
            </a:r>
          </a:p>
          <a:p>
            <a:pPr lvl="2"/>
            <a:endParaRPr lang="en-GB" sz="2800" dirty="0"/>
          </a:p>
          <a:p>
            <a:pPr lvl="2"/>
            <a:r>
              <a:rPr lang="en-GB" sz="2800" dirty="0"/>
              <a:t>Work skills</a:t>
            </a:r>
          </a:p>
          <a:p>
            <a:pPr lvl="2"/>
            <a:endParaRPr lang="en-GB" sz="2800" dirty="0"/>
          </a:p>
          <a:p>
            <a:pPr lvl="2"/>
            <a:r>
              <a:rPr lang="en-GB" sz="2800" dirty="0" smtClean="0"/>
              <a:t>Option choice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1940116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Option Pathways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/>
              <a:t>Core pathway</a:t>
            </a:r>
          </a:p>
          <a:p>
            <a:pPr lvl="2"/>
            <a:r>
              <a:rPr lang="en-GB" sz="2800" dirty="0"/>
              <a:t>Computer Science, French, </a:t>
            </a:r>
            <a:r>
              <a:rPr lang="en-GB" sz="2800" dirty="0" smtClean="0"/>
              <a:t>Geography or History</a:t>
            </a:r>
            <a:endParaRPr lang="en-GB" sz="2800" dirty="0"/>
          </a:p>
          <a:p>
            <a:pPr lvl="2"/>
            <a:endParaRPr lang="en-GB" sz="2800" dirty="0"/>
          </a:p>
          <a:p>
            <a:pPr lvl="2"/>
            <a:r>
              <a:rPr lang="en-GB" sz="2800" dirty="0"/>
              <a:t>2 option </a:t>
            </a:r>
            <a:r>
              <a:rPr lang="en-GB" sz="2800" dirty="0" smtClean="0"/>
              <a:t>choices </a:t>
            </a:r>
            <a:r>
              <a:rPr lang="en-GB" sz="2800" dirty="0"/>
              <a:t>including those above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3859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Option Pathways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err="1"/>
              <a:t>Ebacc</a:t>
            </a:r>
            <a:r>
              <a:rPr lang="en-GB" sz="2800" dirty="0"/>
              <a:t> pathway</a:t>
            </a:r>
          </a:p>
          <a:p>
            <a:pPr lvl="2"/>
            <a:r>
              <a:rPr lang="en-GB" sz="2800" dirty="0"/>
              <a:t>Geography or History</a:t>
            </a:r>
          </a:p>
          <a:p>
            <a:pPr lvl="2"/>
            <a:endParaRPr lang="en-GB" sz="2800" dirty="0"/>
          </a:p>
          <a:p>
            <a:pPr lvl="2"/>
            <a:r>
              <a:rPr lang="en-GB" sz="2800" dirty="0"/>
              <a:t>French or Spanish</a:t>
            </a:r>
          </a:p>
          <a:p>
            <a:pPr lvl="2"/>
            <a:endParaRPr lang="en-GB" sz="2800" dirty="0"/>
          </a:p>
          <a:p>
            <a:pPr lvl="2"/>
            <a:r>
              <a:rPr lang="en-GB" sz="2800" dirty="0"/>
              <a:t>Option </a:t>
            </a:r>
            <a:r>
              <a:rPr lang="en-GB" sz="2800" dirty="0" smtClean="0"/>
              <a:t>choice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95866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Options Process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7056640"/>
              </p:ext>
            </p:extLst>
          </p:nvPr>
        </p:nvGraphicFramePr>
        <p:xfrm>
          <a:off x="457200" y="1600200"/>
          <a:ext cx="8229600" cy="3341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2428204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585</TotalTime>
  <Words>322</Words>
  <Application>Microsoft Office PowerPoint</Application>
  <PresentationFormat>On-screen Show (4:3)</PresentationFormat>
  <Paragraphs>115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Century Gothic</vt:lpstr>
      <vt:lpstr>1_Office Theme</vt:lpstr>
      <vt:lpstr>YEAR NINE OPTIONS</vt:lpstr>
      <vt:lpstr>Individual Learning Programme</vt:lpstr>
      <vt:lpstr>Qualifications</vt:lpstr>
      <vt:lpstr>Core Subjects</vt:lpstr>
      <vt:lpstr>Option Subjects</vt:lpstr>
      <vt:lpstr>Option Pathways</vt:lpstr>
      <vt:lpstr>Option Pathways</vt:lpstr>
      <vt:lpstr>Option Pathways</vt:lpstr>
      <vt:lpstr>Options Process</vt:lpstr>
      <vt:lpstr>Curriculum Preference form</vt:lpstr>
      <vt:lpstr>How do I choose?</vt:lpstr>
      <vt:lpstr>Personal data</vt:lpstr>
      <vt:lpstr>Post-16</vt:lpstr>
      <vt:lpstr>DON’T choose a subject  because your friend is taking it!</vt:lpstr>
      <vt:lpstr>DON’T choose a subject  because you like the teacher!</vt:lpstr>
      <vt:lpstr>DO choose subjects you enjoy</vt:lpstr>
      <vt:lpstr>DO choose subjects that will  help your career</vt:lpstr>
      <vt:lpstr>What happens next?</vt:lpstr>
      <vt:lpstr>Deadlines</vt:lpstr>
    </vt:vector>
  </TitlesOfParts>
  <Company>Carr Hill High School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gnapier</dc:creator>
  <cp:lastModifiedBy>Miss A Jordinson</cp:lastModifiedBy>
  <cp:revision>54</cp:revision>
  <dcterms:created xsi:type="dcterms:W3CDTF">2011-11-23T17:04:58Z</dcterms:created>
  <dcterms:modified xsi:type="dcterms:W3CDTF">2017-01-12T14:58:23Z</dcterms:modified>
</cp:coreProperties>
</file>