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48450" cy="9850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29EE-EF2F-4E6E-A7D5-6243F48DBE73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1BDB9-73E9-4606-A092-6300E057F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7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2C24-44D8-41E7-B12E-1E03A048A03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33B7-038D-4C4A-AE6D-C05AB0B967A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620688"/>
            <a:ext cx="4186808" cy="1143000"/>
          </a:xfrm>
        </p:spPr>
        <p:txBody>
          <a:bodyPr>
            <a:normAutofit/>
          </a:bodyPr>
          <a:lstStyle/>
          <a:p>
            <a:r>
              <a:rPr lang="en-GB" sz="6000" b="1" u="sng" dirty="0" smtClean="0"/>
              <a:t>Prefect</a:t>
            </a:r>
            <a:endParaRPr lang="en-GB" sz="6000" b="1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79512" y="2636912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5400" b="1" dirty="0" smtClean="0"/>
              <a:t>What is expected of you?</a:t>
            </a:r>
            <a:endParaRPr lang="en-GB" sz="5400" b="1" dirty="0"/>
          </a:p>
        </p:txBody>
      </p:sp>
      <p:pic>
        <p:nvPicPr>
          <p:cNvPr id="11274" name="Picture 10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976" y="1858329"/>
            <a:ext cx="615879" cy="683941"/>
          </a:xfrm>
          <a:prstGeom prst="rect">
            <a:avLst/>
          </a:prstGeom>
          <a:noFill/>
        </p:spPr>
      </p:pic>
      <p:pic>
        <p:nvPicPr>
          <p:cNvPr id="7" name="Picture 10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27387"/>
            <a:ext cx="2146241" cy="238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Staff at </a:t>
            </a:r>
            <a:r>
              <a:rPr lang="en-GB" b="1" dirty="0" err="1" smtClean="0"/>
              <a:t>Carr</a:t>
            </a:r>
            <a:r>
              <a:rPr lang="en-GB" b="1" dirty="0" smtClean="0"/>
              <a:t> Hill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copies of your duty rota – that includes the Heads of College and SLT.</a:t>
            </a:r>
          </a:p>
          <a:p>
            <a:r>
              <a:rPr lang="en-GB" dirty="0" smtClean="0"/>
              <a:t>May see </a:t>
            </a:r>
            <a:r>
              <a:rPr lang="en-GB" dirty="0" smtClean="0"/>
              <a:t>you </a:t>
            </a:r>
            <a:r>
              <a:rPr lang="en-GB" dirty="0" smtClean="0"/>
              <a:t>in a different light, now that you are working with them</a:t>
            </a:r>
          </a:p>
          <a:p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now?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Prefect </a:t>
            </a:r>
          </a:p>
          <a:p>
            <a:r>
              <a:rPr lang="en-GB" dirty="0" smtClean="0"/>
              <a:t>Applications for </a:t>
            </a:r>
            <a:r>
              <a:rPr lang="en-GB" b="1" dirty="0" smtClean="0"/>
              <a:t>all prefects </a:t>
            </a:r>
            <a:r>
              <a:rPr lang="en-GB" dirty="0" smtClean="0"/>
              <a:t>need to be with Mrs Beesley  by Friday (8</a:t>
            </a:r>
            <a:r>
              <a:rPr lang="en-GB" baseline="30000" dirty="0" smtClean="0"/>
              <a:t>th</a:t>
            </a:r>
            <a:r>
              <a:rPr lang="en-GB" dirty="0" smtClean="0"/>
              <a:t> July).</a:t>
            </a:r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Your Prefect Introduction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What being a prefect means</a:t>
            </a:r>
          </a:p>
          <a:p>
            <a:r>
              <a:rPr lang="en-GB" b="1" dirty="0" smtClean="0"/>
              <a:t>What is expected of you as a prefect</a:t>
            </a:r>
          </a:p>
          <a:p>
            <a:r>
              <a:rPr lang="en-GB" b="1" dirty="0" smtClean="0"/>
              <a:t>How you need to conduct yourself</a:t>
            </a:r>
          </a:p>
          <a:p>
            <a:r>
              <a:rPr lang="en-GB" b="1" dirty="0" smtClean="0"/>
              <a:t>Duties – it’s not just a badge!</a:t>
            </a:r>
          </a:p>
          <a:p>
            <a:r>
              <a:rPr lang="en-GB" b="1" dirty="0" smtClean="0"/>
              <a:t>You set the tone for future generations.</a:t>
            </a:r>
            <a:endParaRPr lang="en-GB" b="1" dirty="0"/>
          </a:p>
        </p:txBody>
      </p:sp>
      <p:pic>
        <p:nvPicPr>
          <p:cNvPr id="14338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24136" cy="1359418"/>
          </a:xfrm>
          <a:prstGeom prst="rect">
            <a:avLst/>
          </a:prstGeom>
          <a:noFill/>
        </p:spPr>
      </p:pic>
      <p:pic>
        <p:nvPicPr>
          <p:cNvPr id="8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does being a prefect mean?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Representing the school</a:t>
            </a:r>
          </a:p>
          <a:p>
            <a:r>
              <a:rPr lang="en-GB" dirty="0" smtClean="0"/>
              <a:t>Authority</a:t>
            </a:r>
          </a:p>
          <a:p>
            <a:r>
              <a:rPr lang="en-GB" dirty="0" smtClean="0"/>
              <a:t>Dealing with people &amp; situations</a:t>
            </a:r>
          </a:p>
          <a:p>
            <a:r>
              <a:rPr lang="en-GB" dirty="0" smtClean="0"/>
              <a:t>Working with all staff to help keep order around </a:t>
            </a:r>
            <a:r>
              <a:rPr lang="en-GB" dirty="0" err="1" smtClean="0"/>
              <a:t>Carr</a:t>
            </a:r>
            <a:r>
              <a:rPr lang="en-GB" dirty="0" smtClean="0"/>
              <a:t> Hill</a:t>
            </a:r>
          </a:p>
          <a:p>
            <a:r>
              <a:rPr lang="en-GB" dirty="0" smtClean="0"/>
              <a:t>Being somebody who is recognised</a:t>
            </a:r>
          </a:p>
          <a:p>
            <a:r>
              <a:rPr lang="en-GB" dirty="0" smtClean="0"/>
              <a:t>The first rung on the ladder of leadership</a:t>
            </a:r>
          </a:p>
          <a:p>
            <a:r>
              <a:rPr lang="en-GB" b="1" dirty="0" smtClean="0"/>
              <a:t>Looked upon highly by colleges and employees</a:t>
            </a:r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688632" cy="13541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is expected of you as a prefect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Duties – 1 break and two half lunches per week.</a:t>
            </a:r>
          </a:p>
          <a:p>
            <a:r>
              <a:rPr lang="en-GB" dirty="0" smtClean="0"/>
              <a:t>Attend at least one school event per year</a:t>
            </a:r>
          </a:p>
          <a:p>
            <a:r>
              <a:rPr lang="en-GB" dirty="0" smtClean="0"/>
              <a:t>Helping staff &amp; Junior College Leaders</a:t>
            </a:r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to conduct yourself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Responsibly</a:t>
            </a:r>
          </a:p>
          <a:p>
            <a:r>
              <a:rPr lang="en-GB" dirty="0" smtClean="0"/>
              <a:t>Sensibly</a:t>
            </a:r>
          </a:p>
          <a:p>
            <a:r>
              <a:rPr lang="en-GB" dirty="0" smtClean="0"/>
              <a:t>Smartly</a:t>
            </a:r>
          </a:p>
          <a:p>
            <a:r>
              <a:rPr lang="en-GB" dirty="0" smtClean="0"/>
              <a:t>Take your role seriously</a:t>
            </a:r>
          </a:p>
          <a:p>
            <a:r>
              <a:rPr lang="en-GB" dirty="0" smtClean="0"/>
              <a:t>Be on time</a:t>
            </a:r>
          </a:p>
          <a:p>
            <a:r>
              <a:rPr lang="en-GB" dirty="0" smtClean="0"/>
              <a:t>Remind yourself you are doing a job</a:t>
            </a:r>
          </a:p>
          <a:p>
            <a:r>
              <a:rPr lang="en-GB" dirty="0" smtClean="0"/>
              <a:t>You have to follow the rules even more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331640" y="1124744"/>
            <a:ext cx="7344816" cy="4968552"/>
          </a:xfrm>
          <a:prstGeom prst="cloudCallout">
            <a:avLst>
              <a:gd name="adj1" fmla="val -57656"/>
              <a:gd name="adj2" fmla="val 568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636912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Just because I have the badge doesn’t mean I can’t lose it</a:t>
            </a:r>
            <a:endParaRPr lang="en-GB" sz="3600" b="1" dirty="0"/>
          </a:p>
        </p:txBody>
      </p:sp>
      <p:pic>
        <p:nvPicPr>
          <p:cNvPr id="6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Leadership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Courage</a:t>
            </a:r>
          </a:p>
          <a:p>
            <a:r>
              <a:rPr lang="en-GB" dirty="0" smtClean="0"/>
              <a:t>Confidence</a:t>
            </a:r>
          </a:p>
          <a:p>
            <a:r>
              <a:rPr lang="en-GB" dirty="0" smtClean="0"/>
              <a:t>Decisiveness</a:t>
            </a:r>
          </a:p>
          <a:p>
            <a:r>
              <a:rPr lang="en-GB" dirty="0" smtClean="0"/>
              <a:t>Ability to communicate effectively</a:t>
            </a:r>
          </a:p>
          <a:p>
            <a:r>
              <a:rPr lang="en-GB" dirty="0" smtClean="0"/>
              <a:t>Accept the responsibility of setting an example to </a:t>
            </a:r>
            <a:r>
              <a:rPr lang="en-GB" dirty="0" smtClean="0"/>
              <a:t>others</a:t>
            </a:r>
          </a:p>
          <a:p>
            <a:r>
              <a:rPr lang="en-GB" dirty="0" smtClean="0"/>
              <a:t>Resilience</a:t>
            </a:r>
            <a:endParaRPr lang="en-GB" dirty="0" smtClean="0"/>
          </a:p>
          <a:p>
            <a:r>
              <a:rPr lang="en-GB" dirty="0" smtClean="0"/>
              <a:t>Commitment</a:t>
            </a:r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Teamwork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GB" dirty="0" smtClean="0"/>
              <a:t>You are not alone!</a:t>
            </a:r>
          </a:p>
          <a:p>
            <a:r>
              <a:rPr lang="en-GB" dirty="0" smtClean="0"/>
              <a:t>You work together and step up to the mark.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224136" cy="135941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latin typeface="+mj-lt"/>
                <a:ea typeface="+mj-ea"/>
                <a:cs typeface="+mj-cs"/>
              </a:rPr>
              <a:t>Junior College Leaders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36510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They are in the room!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be ‘in charge’ of you.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Being a prefect means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supporting staff</a:t>
            </a:r>
          </a:p>
          <a:p>
            <a:r>
              <a:rPr lang="en-GB" dirty="0" smtClean="0"/>
              <a:t>You are an authority figure</a:t>
            </a:r>
          </a:p>
          <a:p>
            <a:r>
              <a:rPr lang="en-GB" dirty="0" smtClean="0"/>
              <a:t>You look the part</a:t>
            </a:r>
          </a:p>
          <a:p>
            <a:r>
              <a:rPr lang="en-GB" dirty="0" smtClean="0"/>
              <a:t>You work with staff</a:t>
            </a:r>
          </a:p>
          <a:p>
            <a:r>
              <a:rPr lang="en-GB" dirty="0" smtClean="0"/>
              <a:t>You have an important role in the school</a:t>
            </a:r>
          </a:p>
          <a:p>
            <a:r>
              <a:rPr lang="en-GB" dirty="0" smtClean="0"/>
              <a:t>You are an attractive prospect for colleges and employers.</a:t>
            </a:r>
            <a:endParaRPr lang="en-GB" dirty="0"/>
          </a:p>
        </p:txBody>
      </p:sp>
      <p:pic>
        <p:nvPicPr>
          <p:cNvPr id="4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224136" cy="1359418"/>
          </a:xfrm>
          <a:prstGeom prst="rect">
            <a:avLst/>
          </a:prstGeom>
          <a:noFill/>
        </p:spPr>
      </p:pic>
      <p:pic>
        <p:nvPicPr>
          <p:cNvPr id="5" name="Picture 2" descr="http://shop.mlbadges.com/images/made/assets/uploads/product/7124/prefect-gp-b_500_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224136" cy="135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314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Prefect</vt:lpstr>
      <vt:lpstr>Your Prefect Introduction</vt:lpstr>
      <vt:lpstr>What does being a prefect mean?</vt:lpstr>
      <vt:lpstr>What is expected of you as a prefect</vt:lpstr>
      <vt:lpstr>How to conduct yourself</vt:lpstr>
      <vt:lpstr>PowerPoint Presentation</vt:lpstr>
      <vt:lpstr>Leadership</vt:lpstr>
      <vt:lpstr>Teamwork</vt:lpstr>
      <vt:lpstr>Being a prefect means</vt:lpstr>
      <vt:lpstr>Staff at Carr Hill</vt:lpstr>
      <vt:lpstr>What now?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Prefect</dc:title>
  <dc:creator>kate thornton</dc:creator>
  <cp:lastModifiedBy>Mrs J Beesley</cp:lastModifiedBy>
  <cp:revision>11</cp:revision>
  <cp:lastPrinted>2016-06-17T14:39:55Z</cp:lastPrinted>
  <dcterms:created xsi:type="dcterms:W3CDTF">2016-06-12T07:42:50Z</dcterms:created>
  <dcterms:modified xsi:type="dcterms:W3CDTF">2017-06-08T14:17:37Z</dcterms:modified>
</cp:coreProperties>
</file>